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1430000" cx="90487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388">
          <p15:clr>
            <a:srgbClr val="747775"/>
          </p15:clr>
        </p15:guide>
        <p15:guide id="2" orient="horz" pos="4483">
          <p15:clr>
            <a:srgbClr val="747775"/>
          </p15:clr>
        </p15:guide>
        <p15:guide id="3" pos="4294">
          <p15:clr>
            <a:srgbClr val="747775"/>
          </p15:clr>
        </p15:guide>
        <p15:guide id="4" orient="horz" pos="1575">
          <p15:clr>
            <a:srgbClr val="747775"/>
          </p15:clr>
        </p15:guide>
      </p15:sldGuideLst>
    </p:ext>
    <p:ext uri="GoogleSlidesCustomDataVersion2">
      <go:slidesCustomData xmlns:go="http://customooxmlschemas.google.com/" r:id="rId8" roundtripDataSignature="AMtx7mgE0AJvHU1SvoZvujEY94XxTool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88"/>
        <p:guide pos="4483" orient="horz"/>
        <p:guide pos="4294"/>
        <p:guide pos="1575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71988" y="685800"/>
            <a:ext cx="271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d3ff0a72b6_1_4:notes"/>
          <p:cNvSpPr/>
          <p:nvPr>
            <p:ph idx="2" type="sldImg"/>
          </p:nvPr>
        </p:nvSpPr>
        <p:spPr>
          <a:xfrm>
            <a:off x="2071688" y="685800"/>
            <a:ext cx="271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2d3ff0a72b6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859032398_0_2:notes"/>
          <p:cNvSpPr/>
          <p:nvPr>
            <p:ph idx="2" type="sldImg"/>
          </p:nvPr>
        </p:nvSpPr>
        <p:spPr>
          <a:xfrm>
            <a:off x="2071688" y="685800"/>
            <a:ext cx="2714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g3f85903239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308461" y="1654611"/>
            <a:ext cx="8431800" cy="4561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308453" y="6298056"/>
            <a:ext cx="8431800" cy="17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" name="Google Shape;13;p3" title="260611-karnevaali-MUKANA.png"/>
          <p:cNvPicPr preferRelativeResize="0"/>
          <p:nvPr/>
        </p:nvPicPr>
        <p:blipFill rotWithShape="1">
          <a:blip r:embed="rId2">
            <a:alphaModFix/>
          </a:blip>
          <a:srcRect b="90" l="0" r="0" t="90"/>
          <a:stretch/>
        </p:blipFill>
        <p:spPr>
          <a:xfrm>
            <a:off x="-15875" y="-10025"/>
            <a:ext cx="9080499" cy="11450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3f859031fc4_0_13"/>
          <p:cNvSpPr/>
          <p:nvPr>
            <p:ph idx="2" type="pic"/>
          </p:nvPr>
        </p:nvSpPr>
        <p:spPr>
          <a:xfrm>
            <a:off x="1466775" y="3063925"/>
            <a:ext cx="6128100" cy="4671900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6;g3f859031fc4_0_13"/>
          <p:cNvSpPr txBox="1"/>
          <p:nvPr>
            <p:ph idx="1" type="subTitle"/>
          </p:nvPr>
        </p:nvSpPr>
        <p:spPr>
          <a:xfrm>
            <a:off x="308453" y="6298056"/>
            <a:ext cx="8431800" cy="17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7" name="Google Shape;17;g3f859031fc4_0_13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8" name="Google Shape;18;g3f859031fc4_0_13" title="260831-karnevaali-MUKANA-sparraaja.png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" y="0"/>
            <a:ext cx="9048750" cy="1143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08453" y="4779667"/>
            <a:ext cx="8431800" cy="18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08453" y="988944"/>
            <a:ext cx="84318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08453" y="2561056"/>
            <a:ext cx="8431800" cy="75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3600">
          <p15:clr>
            <a:srgbClr val="FBAE40"/>
          </p15:clr>
        </p15:guide>
        <p15:guide id="2" pos="285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8453" y="988944"/>
            <a:ext cx="84318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" type="body"/>
          </p:nvPr>
        </p:nvSpPr>
        <p:spPr>
          <a:xfrm>
            <a:off x="308453" y="2561056"/>
            <a:ext cx="3958200" cy="75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6"/>
          <p:cNvSpPr txBox="1"/>
          <p:nvPr>
            <p:ph idx="2" type="body"/>
          </p:nvPr>
        </p:nvSpPr>
        <p:spPr>
          <a:xfrm>
            <a:off x="4782063" y="2561056"/>
            <a:ext cx="3958200" cy="75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08453" y="988944"/>
            <a:ext cx="84318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308453" y="1234667"/>
            <a:ext cx="2778900" cy="1679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" name="Google Shape;36;p8"/>
          <p:cNvSpPr txBox="1"/>
          <p:nvPr>
            <p:ph idx="1" type="body"/>
          </p:nvPr>
        </p:nvSpPr>
        <p:spPr>
          <a:xfrm>
            <a:off x="308453" y="3088000"/>
            <a:ext cx="2778900" cy="70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85143" y="1000333"/>
            <a:ext cx="6301500" cy="90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24375" y="-278"/>
            <a:ext cx="4524300" cy="1143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2734" y="2740389"/>
            <a:ext cx="4003200" cy="3294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2734" y="6229056"/>
            <a:ext cx="4003200" cy="27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888047" y="1609056"/>
            <a:ext cx="3797100" cy="821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08453" y="9401278"/>
            <a:ext cx="5936400" cy="13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hasCustomPrompt="1" type="title"/>
          </p:nvPr>
        </p:nvSpPr>
        <p:spPr>
          <a:xfrm>
            <a:off x="308453" y="2458056"/>
            <a:ext cx="8431800" cy="436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308453" y="7004944"/>
            <a:ext cx="8431800" cy="28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308453" y="988944"/>
            <a:ext cx="8431800" cy="12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308453" y="2561056"/>
            <a:ext cx="8431800" cy="75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8384203" y="10362704"/>
            <a:ext cx="5430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g2d3ff0a72b6_1_4" title="delete.jpg"/>
          <p:cNvPicPr preferRelativeResize="0"/>
          <p:nvPr/>
        </p:nvPicPr>
        <p:blipFill rotWithShape="1">
          <a:blip r:embed="rId4">
            <a:alphaModFix/>
          </a:blip>
          <a:srcRect b="0" l="18409" r="17583" t="990"/>
          <a:stretch/>
        </p:blipFill>
        <p:spPr>
          <a:xfrm>
            <a:off x="2348475" y="2682450"/>
            <a:ext cx="4352250" cy="448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g3f859032398_0_2"/>
          <p:cNvPicPr preferRelativeResize="0"/>
          <p:nvPr/>
        </p:nvPicPr>
        <p:blipFill rotWithShape="1">
          <a:blip r:embed="rId4">
            <a:alphaModFix/>
          </a:blip>
          <a:srcRect b="1615" l="3023" r="43851" t="1119"/>
          <a:stretch/>
        </p:blipFill>
        <p:spPr>
          <a:xfrm>
            <a:off x="2359250" y="2714750"/>
            <a:ext cx="4330699" cy="445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